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2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49" r:id="rId24"/>
    <p:sldId id="350" r:id="rId25"/>
    <p:sldId id="348" r:id="rId26"/>
    <p:sldId id="353" r:id="rId27"/>
    <p:sldId id="264" r:id="rId28"/>
    <p:sldId id="262" r:id="rId29"/>
    <p:sldId id="263" r:id="rId30"/>
    <p:sldId id="265" r:id="rId31"/>
    <p:sldId id="266" r:id="rId32"/>
    <p:sldId id="356" r:id="rId33"/>
    <p:sldId id="282" r:id="rId34"/>
    <p:sldId id="301" r:id="rId35"/>
    <p:sldId id="291" r:id="rId36"/>
    <p:sldId id="298" r:id="rId37"/>
    <p:sldId id="300" r:id="rId38"/>
    <p:sldId id="299" r:id="rId39"/>
    <p:sldId id="285" r:id="rId40"/>
    <p:sldId id="286" r:id="rId41"/>
    <p:sldId id="305" r:id="rId42"/>
    <p:sldId id="360" r:id="rId43"/>
    <p:sldId id="359" r:id="rId44"/>
    <p:sldId id="362" r:id="rId45"/>
    <p:sldId id="289" r:id="rId46"/>
    <p:sldId id="290" r:id="rId47"/>
    <p:sldId id="287" r:id="rId48"/>
    <p:sldId id="363" r:id="rId49"/>
    <p:sldId id="295" r:id="rId50"/>
    <p:sldId id="283" r:id="rId51"/>
    <p:sldId id="284" r:id="rId52"/>
    <p:sldId id="306" r:id="rId53"/>
    <p:sldId id="364" r:id="rId54"/>
    <p:sldId id="292" r:id="rId55"/>
    <p:sldId id="293" r:id="rId56"/>
    <p:sldId id="303" r:id="rId57"/>
    <p:sldId id="304" r:id="rId58"/>
    <p:sldId id="297" r:id="rId59"/>
    <p:sldId id="361" r:id="rId60"/>
    <p:sldId id="380" r:id="rId61"/>
    <p:sldId id="366" r:id="rId62"/>
    <p:sldId id="365" r:id="rId63"/>
    <p:sldId id="381" r:id="rId64"/>
    <p:sldId id="369" r:id="rId65"/>
    <p:sldId id="370" r:id="rId66"/>
    <p:sldId id="383" r:id="rId67"/>
    <p:sldId id="368" r:id="rId68"/>
    <p:sldId id="373" r:id="rId69"/>
    <p:sldId id="382" r:id="rId70"/>
    <p:sldId id="371" r:id="rId71"/>
    <p:sldId id="372" r:id="rId72"/>
    <p:sldId id="376" r:id="rId73"/>
    <p:sldId id="374" r:id="rId74"/>
    <p:sldId id="375" r:id="rId75"/>
    <p:sldId id="377" r:id="rId76"/>
    <p:sldId id="378" r:id="rId77"/>
    <p:sldId id="379" r:id="rId78"/>
    <p:sldId id="307" r:id="rId79"/>
    <p:sldId id="325" r:id="rId80"/>
    <p:sldId id="328" r:id="rId81"/>
    <p:sldId id="326" r:id="rId82"/>
    <p:sldId id="327" r:id="rId83"/>
    <p:sldId id="308" r:id="rId84"/>
    <p:sldId id="309" r:id="rId85"/>
    <p:sldId id="310" r:id="rId86"/>
    <p:sldId id="311" r:id="rId87"/>
    <p:sldId id="312" r:id="rId88"/>
    <p:sldId id="313" r:id="rId89"/>
    <p:sldId id="314" r:id="rId90"/>
    <p:sldId id="315" r:id="rId91"/>
    <p:sldId id="316" r:id="rId92"/>
    <p:sldId id="317" r:id="rId93"/>
    <p:sldId id="318" r:id="rId94"/>
    <p:sldId id="319" r:id="rId95"/>
    <p:sldId id="320" r:id="rId96"/>
    <p:sldId id="321" r:id="rId97"/>
    <p:sldId id="322" r:id="rId98"/>
    <p:sldId id="331" r:id="rId99"/>
    <p:sldId id="323" r:id="rId100"/>
    <p:sldId id="324" r:id="rId101"/>
    <p:sldId id="332" r:id="rId102"/>
    <p:sldId id="333" r:id="rId103"/>
    <p:sldId id="334" r:id="rId104"/>
    <p:sldId id="335" r:id="rId105"/>
    <p:sldId id="336" r:id="rId106"/>
    <p:sldId id="337" r:id="rId107"/>
    <p:sldId id="329" r:id="rId108"/>
    <p:sldId id="357" r:id="rId109"/>
    <p:sldId id="358" r:id="rId110"/>
    <p:sldId id="330" r:id="rId1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>
        <p:scale>
          <a:sx n="75" d="100"/>
          <a:sy n="75" d="100"/>
        </p:scale>
        <p:origin x="-2544" y="-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1.fntdata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2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  <a:endParaRPr kumimoji="0" lang="en-US" sz="3600" i="1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</a:t>
            </a:r>
            <a:r>
              <a:rPr lang="en-US" b="0" dirty="0" smtClean="0"/>
              <a:t>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</a:t>
            </a:r>
            <a:r>
              <a:rPr lang="en-US" b="0" dirty="0" smtClean="0"/>
              <a:t>range must be </a:t>
            </a:r>
            <a:r>
              <a:rPr lang="en-US" b="0" dirty="0" smtClean="0"/>
              <a:t>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0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1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2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5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0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1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</a:t>
            </a:r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</a:t>
            </a:r>
            <a:r>
              <a:rPr lang="en-US" b="0" dirty="0" smtClean="0"/>
              <a:t>generation of:</a:t>
            </a:r>
          </a:p>
          <a:p>
            <a:pPr lvl="2"/>
            <a:r>
              <a:rPr lang="en-US" b="0" dirty="0" smtClean="0"/>
              <a:t>one </a:t>
            </a:r>
            <a:r>
              <a:rPr lang="en-US" b="0" dirty="0" smtClean="0"/>
              <a:t>or more data points </a:t>
            </a:r>
            <a:endParaRPr lang="en-US" b="0" dirty="0" smtClean="0"/>
          </a:p>
          <a:p>
            <a:pPr lvl="2"/>
            <a:r>
              <a:rPr lang="en-US" b="0" dirty="0" smtClean="0"/>
              <a:t>on </a:t>
            </a:r>
            <a:r>
              <a:rPr lang="en-US" b="0" dirty="0" smtClean="0"/>
              <a:t>one or more channels </a:t>
            </a:r>
            <a:endParaRPr lang="en-US" b="0" dirty="0" smtClean="0"/>
          </a:p>
          <a:p>
            <a:pPr lvl="2"/>
            <a:r>
              <a:rPr lang="en-US" b="0" i="1" dirty="0" smtClean="0"/>
              <a:t>of </a:t>
            </a:r>
            <a:r>
              <a:rPr lang="en-US" b="0" i="1" dirty="0" smtClean="0"/>
              <a:t>the same </a:t>
            </a:r>
            <a:r>
              <a:rPr lang="en-US" b="0" i="1" dirty="0" smtClean="0"/>
              <a:t>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</a:t>
            </a:r>
            <a:r>
              <a:rPr lang="en-US" b="0" dirty="0" smtClean="0"/>
              <a:t>Open a device for further </a:t>
            </a:r>
            <a:r>
              <a:rPr lang="en-US" b="0" dirty="0" smtClean="0"/>
              <a:t>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</a:t>
            </a:r>
            <a:r>
              <a:rPr lang="en-US" b="0" dirty="0" smtClean="0"/>
              <a:t>okay, now close the device and free the </a:t>
            </a:r>
            <a:r>
              <a:rPr lang="en-US" b="0" dirty="0" smtClean="0"/>
              <a:t>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</a:t>
            </a: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</a:t>
            </a: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Show jitter example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27401</TotalTime>
  <Words>5514</Words>
  <Application>Microsoft Office PowerPoint</Application>
  <PresentationFormat>On-screen Show (4:3)</PresentationFormat>
  <Paragraphs>1436</Paragraphs>
  <Slides>110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Arial</vt:lpstr>
      <vt:lpstr>Courier New</vt:lpstr>
      <vt:lpstr>Dotum</vt:lpstr>
      <vt:lpstr>Times New Roman</vt:lpstr>
      <vt:lpstr>Calibri</vt:lpstr>
      <vt:lpstr>Office Theme</vt:lpstr>
      <vt:lpstr>Aurora Equation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187</cp:revision>
  <cp:lastPrinted>2016-02-20T13:00:05Z</cp:lastPrinted>
  <dcterms:created xsi:type="dcterms:W3CDTF">2015-03-13T14:22:56Z</dcterms:created>
  <dcterms:modified xsi:type="dcterms:W3CDTF">2016-02-23T03:01:15Z</dcterms:modified>
</cp:coreProperties>
</file>